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  <p:embeddedFont>
      <p:font typeface="Open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regular.fntdata"/><Relationship Id="rId25" Type="http://schemas.openxmlformats.org/officeDocument/2006/relationships/font" Target="fonts/Lato-boldItalic.fntdata"/><Relationship Id="rId28" Type="http://schemas.openxmlformats.org/officeDocument/2006/relationships/font" Target="fonts/OpenSans-italic.fntdata"/><Relationship Id="rId27" Type="http://schemas.openxmlformats.org/officeDocument/2006/relationships/font" Target="fonts/Open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dcd70c80e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dcd70c80e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dcfef21a6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dcfef21a6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dcd70c80e8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dcd70c80e8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cfef21a6c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cfef21a6c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○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■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●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○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■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●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○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Open Sans"/>
              <a:buChar char="■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Relationship Id="rId4" Type="http://schemas.openxmlformats.org/officeDocument/2006/relationships/image" Target="../media/image3.jpg"/><Relationship Id="rId5" Type="http://schemas.openxmlformats.org/officeDocument/2006/relationships/image" Target="../media/image2.jpg"/><Relationship Id="rId6" Type="http://schemas.openxmlformats.org/officeDocument/2006/relationships/image" Target="../media/image5.jpg"/><Relationship Id="rId7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177500" y="1094600"/>
            <a:ext cx="5573400" cy="26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Airline Booking Information Management System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7490375" y="4541125"/>
            <a:ext cx="1446900" cy="4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900">
                <a:latin typeface="Open Sans"/>
                <a:ea typeface="Open Sans"/>
                <a:cs typeface="Open Sans"/>
                <a:sym typeface="Open Sans"/>
              </a:rPr>
              <a:t>GROUP 14</a:t>
            </a:r>
            <a:endParaRPr b="1" sz="19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6"/>
          <p:cNvSpPr txBox="1"/>
          <p:nvPr>
            <p:ph type="title"/>
          </p:nvPr>
        </p:nvSpPr>
        <p:spPr>
          <a:xfrm>
            <a:off x="1222300" y="478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vi" sz="3000"/>
              <a:t>III. Demo</a:t>
            </a:r>
            <a:endParaRPr b="1" sz="3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IV. Conclusion</a:t>
            </a:r>
            <a:endParaRPr/>
          </a:p>
        </p:txBody>
      </p:sp>
      <p:sp>
        <p:nvSpPr>
          <p:cNvPr id="297" name="Google Shape;297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Open Sans"/>
              <a:buChar char="-"/>
            </a:pPr>
            <a:r>
              <a:rPr lang="vi" sz="2000">
                <a:latin typeface="Open Sans"/>
                <a:ea typeface="Open Sans"/>
                <a:cs typeface="Open Sans"/>
                <a:sym typeface="Open Sans"/>
              </a:rPr>
              <a:t>We have done GUI and database</a:t>
            </a:r>
            <a:endParaRPr sz="2000">
              <a:latin typeface="Open Sans"/>
              <a:ea typeface="Open Sans"/>
              <a:cs typeface="Open Sans"/>
              <a:sym typeface="Open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Open Sans"/>
              <a:buChar char="-"/>
            </a:pPr>
            <a:r>
              <a:rPr lang="vi" sz="2000">
                <a:latin typeface="Open Sans"/>
                <a:ea typeface="Open Sans"/>
                <a:cs typeface="Open Sans"/>
                <a:sym typeface="Open Sans"/>
              </a:rPr>
              <a:t>But we can’t connect to database</a:t>
            </a:r>
            <a:endParaRPr sz="20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8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Thank you!</a:t>
            </a:r>
            <a:endParaRPr/>
          </a:p>
        </p:txBody>
      </p:sp>
      <p:grpSp>
        <p:nvGrpSpPr>
          <p:cNvPr id="303" name="Google Shape;303;p28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04" name="Google Shape;304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2" name="Google Shape;312;p28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8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4" name="Google Shape;314;p28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15" name="Google Shape;315;p28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8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8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8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9" name="Google Shape;319;p28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28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1" name="Google Shape;321;p28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22" name="Google Shape;322;p28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8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8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8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26" name="Google Shape;326;p28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27" name="Google Shape;327;p28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8" name="Google Shape;328;p28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29" name="Google Shape;329;p28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8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8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8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" name="Google Shape;333;p28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34" name="Google Shape;334;p28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5" name="Google Shape;335;p28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36" name="Google Shape;336;p28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28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38" name="Google Shape;338;p28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39" name="Google Shape;339;p28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40" name="Google Shape;340;p28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8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8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8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8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8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8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8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8" name="Google Shape;348;p28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297500" y="113262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GROUP 14</a:t>
            </a:r>
            <a:endParaRPr b="1"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0" y="2064600"/>
            <a:ext cx="5825700" cy="2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Đặng Hùng Kiên Bi9-133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vi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Lê Duy Anh Bi9-034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vi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Lê Phước Long Bi9-153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vi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Nguyễn Thanh Trang Bi9-219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/>
        </p:nvSpPr>
        <p:spPr>
          <a:xfrm>
            <a:off x="1297500" y="113262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TABLE OF CONTENT</a:t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1" name="Google Shape;241;p19"/>
          <p:cNvSpPr txBox="1"/>
          <p:nvPr/>
        </p:nvSpPr>
        <p:spPr>
          <a:xfrm>
            <a:off x="1349625" y="2064600"/>
            <a:ext cx="2962800" cy="2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verage"/>
              <a:buAutoNum type="romanUcPeriod"/>
            </a:pPr>
            <a:r>
              <a:rPr lang="vi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Introduction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"/>
              <a:buAutoNum type="romanUcPeriod"/>
            </a:pPr>
            <a:r>
              <a:rPr lang="vi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Structure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"/>
              <a:buAutoNum type="romanUcPeriod"/>
            </a:pPr>
            <a:r>
              <a:rPr lang="vi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Demo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"/>
              <a:buAutoNum type="romanUcPeriod"/>
            </a:pPr>
            <a:r>
              <a:rPr lang="vi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romanUcPeriod"/>
            </a:pPr>
            <a:r>
              <a:rPr b="1" lang="vi" sz="3000"/>
              <a:t>INTRODUCTION</a:t>
            </a:r>
            <a:endParaRPr b="1" sz="3000"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Open Sans"/>
              <a:buAutoNum type="arabicPeriod"/>
            </a:pPr>
            <a:r>
              <a:rPr lang="vi" sz="2400">
                <a:latin typeface="Open Sans"/>
                <a:ea typeface="Open Sans"/>
                <a:cs typeface="Open Sans"/>
                <a:sym typeface="Open Sans"/>
              </a:rPr>
              <a:t>What?</a:t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vi" sz="1900">
                <a:latin typeface="Open Sans"/>
                <a:ea typeface="Open Sans"/>
                <a:cs typeface="Open Sans"/>
                <a:sym typeface="Open Sans"/>
              </a:rPr>
              <a:t>Airline Booking Information Management System contains the detail about flight schedules, passenger information like their name, date of birth, their reservations and ticket records.</a:t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romanUcPeriod"/>
            </a:pPr>
            <a:r>
              <a:rPr b="1" lang="vi" sz="3000"/>
              <a:t>INTRODUCTION</a:t>
            </a:r>
            <a:endParaRPr b="1" sz="3000"/>
          </a:p>
        </p:txBody>
      </p:sp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Open Sans"/>
              <a:buAutoNum type="arabicPeriod"/>
            </a:pPr>
            <a:r>
              <a:rPr lang="vi" sz="2400">
                <a:latin typeface="Open Sans"/>
                <a:ea typeface="Open Sans"/>
                <a:cs typeface="Open Sans"/>
                <a:sym typeface="Open Sans"/>
              </a:rPr>
              <a:t>Why</a:t>
            </a:r>
            <a:r>
              <a:rPr lang="vi" sz="2400">
                <a:latin typeface="Open Sans"/>
                <a:ea typeface="Open Sans"/>
                <a:cs typeface="Open Sans"/>
                <a:sym typeface="Open Sans"/>
              </a:rPr>
              <a:t>?</a:t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vi" sz="1900">
                <a:latin typeface="Open Sans"/>
                <a:ea typeface="Open Sans"/>
                <a:cs typeface="Open Sans"/>
                <a:sym typeface="Open Sans"/>
              </a:rPr>
              <a:t>Airline reservation system helps travel companies to integrate all flight-related data into online portal to provide customer with wide variety of flight options with competitive flight fares.  </a:t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3000"/>
              <a:t>II. Structure</a:t>
            </a:r>
            <a:r>
              <a:rPr lang="vi" sz="3000"/>
              <a:t>:</a:t>
            </a:r>
            <a:endParaRPr sz="3000"/>
          </a:p>
        </p:txBody>
      </p:sp>
      <p:sp>
        <p:nvSpPr>
          <p:cNvPr id="259" name="Google Shape;259;p22"/>
          <p:cNvSpPr txBox="1"/>
          <p:nvPr/>
        </p:nvSpPr>
        <p:spPr>
          <a:xfrm>
            <a:off x="1297500" y="137146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0" name="Google Shape;260;p22"/>
          <p:cNvSpPr txBox="1"/>
          <p:nvPr>
            <p:ph idx="1" type="body"/>
          </p:nvPr>
        </p:nvSpPr>
        <p:spPr>
          <a:xfrm>
            <a:off x="2030400" y="137150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vi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Classes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1" name="Google Shape;261;p22"/>
          <p:cNvSpPr txBox="1"/>
          <p:nvPr/>
        </p:nvSpPr>
        <p:spPr>
          <a:xfrm>
            <a:off x="1297500" y="216733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2" name="Google Shape;262;p22"/>
          <p:cNvSpPr txBox="1"/>
          <p:nvPr>
            <p:ph idx="1" type="body"/>
          </p:nvPr>
        </p:nvSpPr>
        <p:spPr>
          <a:xfrm>
            <a:off x="2030400" y="2167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vi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Module &amp; Packages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3" name="Google Shape;263;p22"/>
          <p:cNvSpPr txBox="1"/>
          <p:nvPr/>
        </p:nvSpPr>
        <p:spPr>
          <a:xfrm>
            <a:off x="1297500" y="284876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4" name="Google Shape;264;p22"/>
          <p:cNvSpPr txBox="1"/>
          <p:nvPr/>
        </p:nvSpPr>
        <p:spPr>
          <a:xfrm>
            <a:off x="2075075" y="2976125"/>
            <a:ext cx="4514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vi" sz="2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Database</a:t>
            </a:r>
            <a:endParaRPr sz="2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3"/>
          <p:cNvSpPr txBox="1"/>
          <p:nvPr>
            <p:ph type="title"/>
          </p:nvPr>
        </p:nvSpPr>
        <p:spPr>
          <a:xfrm>
            <a:off x="1222300" y="478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vi"/>
              <a:t>Classes</a:t>
            </a:r>
            <a:endParaRPr/>
          </a:p>
        </p:txBody>
      </p:sp>
      <p:sp>
        <p:nvSpPr>
          <p:cNvPr id="270" name="Google Shape;270;p23"/>
          <p:cNvSpPr txBox="1"/>
          <p:nvPr>
            <p:ph idx="4294967295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Char char="-"/>
            </a:pPr>
            <a:r>
              <a:rPr lang="vi" sz="2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Airlines booking class: manage all the operation of Airlines booking.</a:t>
            </a:r>
            <a:endParaRPr sz="2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Open Sans"/>
              <a:buChar char="-"/>
            </a:pPr>
            <a:r>
              <a:rPr lang="vi" sz="2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Staff class: manage all the operation of staff.</a:t>
            </a:r>
            <a:endParaRPr sz="2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Open Sans"/>
              <a:buChar char="-"/>
            </a:pPr>
            <a:r>
              <a:rPr lang="vi" sz="2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Ticket booking class: manage all the operation of Ticket booking.</a:t>
            </a:r>
            <a:endParaRPr sz="22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2. </a:t>
            </a:r>
            <a:r>
              <a:rPr lang="vi"/>
              <a:t>Modules &amp; Package</a:t>
            </a:r>
            <a:endParaRPr/>
          </a:p>
        </p:txBody>
      </p:sp>
      <p:sp>
        <p:nvSpPr>
          <p:cNvPr id="276" name="Google Shape;276;p24"/>
          <p:cNvSpPr txBox="1"/>
          <p:nvPr>
            <p:ph idx="1" type="body"/>
          </p:nvPr>
        </p:nvSpPr>
        <p:spPr>
          <a:xfrm>
            <a:off x="1297500" y="968425"/>
            <a:ext cx="7038900" cy="40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Char char="-"/>
            </a:pPr>
            <a:r>
              <a:rPr lang="vi" sz="1900">
                <a:latin typeface="Open Sans"/>
                <a:ea typeface="Open Sans"/>
                <a:cs typeface="Open Sans"/>
                <a:sym typeface="Open Sans"/>
              </a:rPr>
              <a:t>Registration module: ask passenger their information, passenger can login their account and view all flight detail</a:t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Char char="-"/>
            </a:pPr>
            <a:r>
              <a:rPr lang="vi" sz="1900">
                <a:latin typeface="Open Sans"/>
                <a:ea typeface="Open Sans"/>
                <a:cs typeface="Open Sans"/>
                <a:sym typeface="Open Sans"/>
              </a:rPr>
              <a:t>Administration module: admin can manage the site, update, delete, view passenger list, cancel ticket, update flight schedule</a:t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Char char="-"/>
            </a:pPr>
            <a:r>
              <a:rPr lang="vi" sz="1900">
                <a:latin typeface="Open Sans"/>
                <a:ea typeface="Open Sans"/>
                <a:cs typeface="Open Sans"/>
                <a:sym typeface="Open Sans"/>
              </a:rPr>
              <a:t>Passenger module: user can login their account to view schedule, book ticket, cancel ticket</a:t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  <a:p>
            <a:pPr indent="-349250" lvl="0" marL="457200" rtl="0" algn="l">
              <a:spcBef>
                <a:spcPts val="1600"/>
              </a:spcBef>
              <a:spcAft>
                <a:spcPts val="0"/>
              </a:spcAft>
              <a:buSzPts val="1900"/>
              <a:buFont typeface="Open Sans"/>
              <a:buChar char="-"/>
            </a:pPr>
            <a:r>
              <a:rPr lang="vi" sz="1900">
                <a:latin typeface="Open Sans"/>
                <a:ea typeface="Open Sans"/>
                <a:cs typeface="Open Sans"/>
                <a:sym typeface="Open Sans"/>
              </a:rPr>
              <a:t>Package: tkinter: package that made UI</a:t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7" name="Google Shape;277;p24"/>
          <p:cNvSpPr/>
          <p:nvPr/>
        </p:nvSpPr>
        <p:spPr>
          <a:xfrm>
            <a:off x="7037650" y="3921050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vi"/>
              <a:t>3. Database</a:t>
            </a:r>
            <a:endParaRPr/>
          </a:p>
        </p:txBody>
      </p:sp>
      <p:sp>
        <p:nvSpPr>
          <p:cNvPr id="283" name="Google Shape;283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4" name="Google Shape;284;p25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5"/>
          <p:cNvSpPr/>
          <p:nvPr/>
        </p:nvSpPr>
        <p:spPr>
          <a:xfrm>
            <a:off x="7037650" y="3921050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286" name="Google Shape;28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060100"/>
            <a:ext cx="7675326" cy="3817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